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holzfassade.de/index.html" TargetMode="External"/><Relationship Id="rId3" Type="http://schemas.openxmlformats.org/officeDocument/2006/relationships/hyperlink" Target="https://aws.039holzfassade.de/paket-cbd6ef8baeea49c9883d52db9b8fb943/kosten-einer-holzfassade-angebote-richtig-vergleichen-11fc727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Wandaufbau einer Holzfassade: Alle Schichten im Überblick</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Kosten einer Holzfassade: Angebote richtig vergleichen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